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4"/>
  </p:notesMasterIdLst>
  <p:sldIdLst>
    <p:sldId id="257" r:id="rId2"/>
    <p:sldId id="258" r:id="rId3"/>
    <p:sldId id="269" r:id="rId4"/>
    <p:sldId id="259" r:id="rId5"/>
    <p:sldId id="266" r:id="rId6"/>
    <p:sldId id="260" r:id="rId7"/>
    <p:sldId id="268" r:id="rId8"/>
    <p:sldId id="265" r:id="rId9"/>
    <p:sldId id="261" r:id="rId10"/>
    <p:sldId id="262" r:id="rId11"/>
    <p:sldId id="267" r:id="rId12"/>
    <p:sldId id="26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4F94826-978D-4A23-9C0A-4116A5A7FB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13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24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244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5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6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7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8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253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255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5952824-CC01-453B-B5F9-94E7A67780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E117C9-E839-4520-AA63-BA710EEA73A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8A4846-69EB-4576-B20D-58B2520A52C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CEA85A-D315-452C-A8BF-86F3DCC3566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3205F4-D7AD-40E5-8A9A-1803543220F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421A78-2ACF-4033-991F-0B615F8CA6B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2CA039-AA1A-49BC-841F-08DCFBC12A5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AC9EA1-72D3-4E5F-862B-E8D8712DF4B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BF00C3-ADB5-4568-96D9-FE613B083F4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3CA2D5-F2CF-4164-8F28-68E3B925BEA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E863AD-EDE4-43E4-9545-67E4DD8EC20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9F6CE15-BBBB-4415-8B06-87417BF62B6F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1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22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3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5566"/>
          </a:xfrm>
          <a:prstGeom prst="rect">
            <a:avLst/>
          </a:prstGeom>
        </p:spPr>
      </p:pic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283369" y="1515066"/>
            <a:ext cx="8577262" cy="2008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Impact"/>
              </a:rPr>
              <a:t>Употребление </a:t>
            </a:r>
          </a:p>
          <a:p>
            <a:pPr algn="ctr"/>
            <a:r>
              <a:rPr lang="ru-RU" sz="36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Impact"/>
              </a:rPr>
              <a:t>наркотиков </a:t>
            </a:r>
          </a:p>
          <a:p>
            <a:pPr algn="ctr"/>
            <a:r>
              <a:rPr lang="ru-RU" sz="36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Impact"/>
              </a:rPr>
              <a:t>и их </a:t>
            </a:r>
            <a:r>
              <a:rPr lang="ru-RU" sz="3600" b="1" kern="1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Impact"/>
              </a:rPr>
              <a:t>последствия</a:t>
            </a:r>
            <a:endParaRPr lang="ru-RU" sz="3600" b="1" kern="1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50825" y="404813"/>
            <a:ext cx="8642350" cy="6192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 можно употреблять наркотики и вести активный образ 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Наркомания – это болезнь.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И, прежде всего, психологическая. Если кайф можно сравнить 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раем, то “ломка” – настоящий ад. В норме в организме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выделяются вещества, отвечающие за удовольствия и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снимающие все болевые ощущения – эндорфины. С введением 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наркотика у человека прекращается выделение собственных эндорфинов. 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 превращается в сплошной сгусток боли, ощущает боль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буквально от всего: от прикосновения одежды к коже, пульсацию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сосудов. Боль доводит человека до судорожных 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припадков и психоза жизни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7565508" cy="4999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O5D9G4CA352EAICAAYN2PSCAKXJH4WCA8SZ502CA2Q853DCA9R6JVQCA3AZNF9CAAI6WHNCA2NTX4CCA51FGE2CAP0E0QCCABUYWDYCA060OKCCAR2XYFMCAAYGYBHCAXZ2GMRCAJP13JOCAZ2ZN8DCA97WHX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</p:spPr>
      </p:pic>
      <p:sp>
        <p:nvSpPr>
          <p:cNvPr id="17416" name="WordArt 8"/>
          <p:cNvSpPr>
            <a:spLocks noChangeArrowheads="1" noChangeShapeType="1" noTextEdit="1"/>
          </p:cNvSpPr>
          <p:nvPr/>
        </p:nvSpPr>
        <p:spPr bwMode="auto">
          <a:xfrm>
            <a:off x="2484438" y="549275"/>
            <a:ext cx="3959225" cy="19446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скажи</a:t>
            </a:r>
          </a:p>
        </p:txBody>
      </p:sp>
      <p:sp>
        <p:nvSpPr>
          <p:cNvPr id="17417" name="WordArt 9"/>
          <p:cNvSpPr>
            <a:spLocks noChangeArrowheads="1" noChangeShapeType="1" noTextEdit="1"/>
          </p:cNvSpPr>
          <p:nvPr/>
        </p:nvSpPr>
        <p:spPr bwMode="auto">
          <a:xfrm>
            <a:off x="1979613" y="5013325"/>
            <a:ext cx="5040312" cy="16557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наркотикам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ТАКОЕ НАРКОТИКИ?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50825" y="1196975"/>
            <a:ext cx="8569325" cy="532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Наркотиком принято называть вещество естественного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или синтетического  происхождения, которое может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изменять нормальные психические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функции организма, а при многократном употреблении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приводит к психической и или физической зависимости.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Само слово «наркотик» происходит от греческого глагола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«наркао» - «вызывать онемение, оцепенение». Понятно,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однако, что наркоманы ищут в наркотике несколько иных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ощущений. Это, прежде всего, то, что на психологическом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языке называется измененными состояниями сознания.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Правда, некоторые виды наркотиков не вызывают таких состояний,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лишь на какое-то время дают ощущение бодрости, веселья,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полноты и осмысленности жизни, другие же виды - напротив,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вызывают ощущение отупения, возможность «отключиться»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от реальности (и эти последние ближе всего к исходному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смыслу слова «наркотик»).</a:t>
            </a:r>
          </a:p>
          <a:p>
            <a:pPr algn="ctr"/>
            <a:endParaRPr lang="ru-RU" sz="200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8067741" cy="60508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Последствия  от принятых </a:t>
            </a:r>
            <a:r>
              <a:rPr lang="ru-RU" dirty="0" smtClean="0"/>
              <a:t>доз</a:t>
            </a:r>
            <a:endParaRPr lang="ru-RU" dirty="0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79388" y="1268413"/>
            <a:ext cx="8785225" cy="5400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 употреблении наркотика ощущение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кайфа настолько приятно и необычно, что стоит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ради этого рискнуть </a:t>
            </a:r>
            <a:b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Эйфория может длиться от 3-х до 5-ти минут.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Это не всегда приятно. А остальные 1-3 часа нередко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сопровождаются бредом, тревогой. Например, человек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может видеть картины своей смерти, расчленение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собственного трупа.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Наркотик вызывает у начинающих тошноту, рвоту, сухость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во рту, учащенное сердцебиение. Может наступить состояние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внезапного страха. </a:t>
            </a:r>
            <a:b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 одной, двух принятых доз привыкание не возникнет. 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Всегда можно держать под контролем свое состояние и</a:t>
            </a:r>
          </a:p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дозировку и вовремя остановиться.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24" y="2332037"/>
            <a:ext cx="3019463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65451"/>
            <a:ext cx="6138824" cy="4092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92049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5262"/>
            <a:ext cx="3700463" cy="24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79388" y="260350"/>
            <a:ext cx="8964612" cy="6192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Даже при однократном употреблении наркотика начинает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формироваться патологическая зависимость.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Минутное состояние эйфории сразу запоминается мозгом.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Остается прочный след, который создает очаг возбуждения,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требующий постоянной подпитки. Эта потребность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становится неконтролируемой. Человек больше ни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 чем не может думать, кроме одного – “хочу еще!” </a:t>
            </a:r>
          </a:p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6" y="764704"/>
            <a:ext cx="900100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Последствия употребления </a:t>
            </a:r>
            <a:r>
              <a:rPr lang="ru-RU" sz="4000" dirty="0" smtClean="0"/>
              <a:t>наркотиков</a:t>
            </a:r>
            <a:endParaRPr lang="ru-RU" sz="4000" dirty="0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887538" y="612616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До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487988" y="6197600"/>
            <a:ext cx="77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После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686719"/>
            <a:ext cx="6953250" cy="4352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Облик наркомана.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250825" y="1341438"/>
            <a:ext cx="8642350" cy="5183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Отличаются ли наркоманы по своему внешнему виду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образу жизни от окружающих?</a:t>
            </a:r>
            <a:b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Появляются частая бессонница, бледность, зрачки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расширены или сильно сужены,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лицо – застывшая маска, дрожащие руки, худоба.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Надо иметь в виду: наркоман всегда одинок и лжив.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Лживость входит в структуру его заболевания.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Как сказал один  врач: “Когда наркоман говорит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“здравствуй”, он уже лжет”.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Дружба в среде наркоманов – абсурд.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Сам по себе кайф предполагает не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соединение личностей, душ и сердец, а разобщение . </a:t>
            </a:r>
          </a:p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234</TotalTime>
  <Words>340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Garamond</vt:lpstr>
      <vt:lpstr>Impact</vt:lpstr>
      <vt:lpstr>Wingdings</vt:lpstr>
      <vt:lpstr>Течение</vt:lpstr>
      <vt:lpstr>Презентация PowerPoint</vt:lpstr>
      <vt:lpstr>ЧТО ТАКОЕ НАРКОТИКИ?</vt:lpstr>
      <vt:lpstr>Презентация PowerPoint</vt:lpstr>
      <vt:lpstr>Последствия  от принятых доз</vt:lpstr>
      <vt:lpstr>Презентация PowerPoint</vt:lpstr>
      <vt:lpstr>Презентация PowerPoint</vt:lpstr>
      <vt:lpstr>Презентация PowerPoint</vt:lpstr>
      <vt:lpstr>Последствия употребления наркотиков</vt:lpstr>
      <vt:lpstr>Облик наркомана.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Употребление наркотиков и их послетсвия.</dc:title>
  <dc:creator>Admin</dc:creator>
  <cp:lastModifiedBy>ДС-57-2</cp:lastModifiedBy>
  <cp:revision>8</cp:revision>
  <dcterms:created xsi:type="dcterms:W3CDTF">2010-12-08T17:33:45Z</dcterms:created>
  <dcterms:modified xsi:type="dcterms:W3CDTF">2014-06-16T08:37:12Z</dcterms:modified>
</cp:coreProperties>
</file>